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Economica-regular.fntdata"/><Relationship Id="rId10" Type="http://schemas.openxmlformats.org/officeDocument/2006/relationships/slide" Target="slides/slide5.xml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fa81ed0f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fa81ed0f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fa81ed0f6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fa81ed0f6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06e72c3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06e72c3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a81ed0f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a81ed0f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lectronics.howstuffworks.com/gadgets/clocks-watches/smart-watch.htm" TargetMode="External"/><Relationship Id="rId4" Type="http://schemas.openxmlformats.org/officeDocument/2006/relationships/hyperlink" Target="https://www.lifewire.com/an-introduction-to-smart-watches-34413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Watches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can improve them?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4036" l="26156" r="27178" t="5661"/>
          <a:stretch/>
        </p:blipFill>
        <p:spPr>
          <a:xfrm>
            <a:off x="0" y="2981450"/>
            <a:ext cx="2020162" cy="2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305" y="0"/>
            <a:ext cx="3391698" cy="169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for doing smartwatches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96600"/>
            <a:ext cx="50184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efficient - reply to calls and text instantly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Fitness tracker - better improve fitness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Smartphone on your wrist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600" y="1296600"/>
            <a:ext cx="3813800" cy="33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“Smart Watch”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0" y="1283450"/>
            <a:ext cx="4071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to be a </a:t>
            </a:r>
            <a:r>
              <a:rPr lang="en"/>
              <a:t>device</a:t>
            </a:r>
            <a:r>
              <a:rPr lang="en"/>
              <a:t> to tell time 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-3359" l="11140" r="12342" t="0"/>
          <a:stretch/>
        </p:blipFill>
        <p:spPr>
          <a:xfrm>
            <a:off x="442750" y="1674550"/>
            <a:ext cx="3629151" cy="24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150" y="1861250"/>
            <a:ext cx="4193599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468450" y="1186550"/>
            <a:ext cx="4479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now they are mini-computers on your wrist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42900" y="4200525"/>
            <a:ext cx="846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smartwatch is a portable device that's designed to be worn on a wrist. Smartwatches — like smartphones — use touchscreens, offer apps, and often record your heart rate and other vital signs - Lifewire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can improve them?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301" y="1194363"/>
            <a:ext cx="2397242" cy="133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6332" l="13083" r="10270" t="6201"/>
          <a:stretch/>
        </p:blipFill>
        <p:spPr>
          <a:xfrm>
            <a:off x="5861962" y="2919075"/>
            <a:ext cx="2040304" cy="152670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684050" y="4305752"/>
            <a:ext cx="1281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Apple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842487" y="4305752"/>
            <a:ext cx="1281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Samsung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241517" y="4504128"/>
            <a:ext cx="1281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$199 - $699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*varying on model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548438" y="2445400"/>
            <a:ext cx="1368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Apple: 18 hours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*varying on model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781623" y="2431115"/>
            <a:ext cx="1477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Samsung: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3 days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*varying on model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11700" y="1789275"/>
            <a:ext cx="5403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interface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hard to navigate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700" y="2966200"/>
            <a:ext cx="54033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Size/weight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Functionality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Notifications, apps, fitness tracker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Comfort/Style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uncomfortable and unstylish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2345425"/>
            <a:ext cx="5403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Cost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Prices for a good smart watch is high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1700" y="1237250"/>
            <a:ext cx="5403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Battery life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 battery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https://electronics.howstuffworks.com/gadgets/clocks-watches/smart-watch.htm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https://www.lifewire.com/an-introduction-to-smart-watches-3441381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